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b8f95ce15a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b8f95ce15a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b8f95ce15a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b8f95ce15a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b90dc47e95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b90dc47e95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b8deac2cc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b8deac2cc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b90dc47e9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b90dc47e9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b8deac2cc5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b8deac2cc5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b90dc47e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b90dc47e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b90dc47e95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b90dc47e9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b90dc47e9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b90dc47e9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b8f3e376e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b8f3e376e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b8f95ce15a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b8f95ce15a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b8deac2cc5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b8deac2cc5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b8deac2cc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b8deac2cc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b8f95ce15a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b8f95ce15a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b8f95ce15a_1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b8f95ce15a_1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b8f95ce15a_1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b8f95ce15a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b8deac2cc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b8deac2cc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b8deac2cc5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b8deac2cc5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b8f95ce15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b8f95ce15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b8f3e376e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b8f3e376e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jp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trello.com/b/lfXfpOs5/leonville" TargetMode="External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G1T114ZOn7V6zUBuYqipIPXU0nn8W5g1/view?ts=600f24a9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png"/><Relationship Id="rId4" Type="http://schemas.openxmlformats.org/officeDocument/2006/relationships/image" Target="../media/image10.png"/><Relationship Id="rId5" Type="http://schemas.openxmlformats.org/officeDocument/2006/relationships/hyperlink" Target="https://planner5d.com/editor/?key=e8b34721c7847da9e91b7b9fa7184ff9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200"/>
              <a:t>Leonville</a:t>
            </a:r>
            <a:endParaRPr b="1" sz="72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35"/>
              <a:t>Junjie Xu</a:t>
            </a:r>
            <a:br>
              <a:rPr lang="en" sz="1035"/>
            </a:br>
            <a:r>
              <a:rPr lang="en" sz="1035"/>
              <a:t>Mohamed Mohamed</a:t>
            </a:r>
            <a:br>
              <a:rPr lang="en" sz="1035"/>
            </a:br>
            <a:r>
              <a:rPr lang="en" sz="1035"/>
              <a:t>Sumera Khan</a:t>
            </a:r>
            <a:endParaRPr sz="103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35"/>
              <a:t>Thomas Wrobel</a:t>
            </a:r>
            <a:endParaRPr sz="1035"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en" sz="1035"/>
              <a:t>Connor Trader</a:t>
            </a:r>
            <a:endParaRPr sz="1035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University Design</a:t>
            </a:r>
            <a:endParaRPr/>
          </a:p>
        </p:txBody>
      </p:sp>
      <p:sp>
        <p:nvSpPr>
          <p:cNvPr id="116" name="Google Shape;116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University classroom mockup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550" y="1406200"/>
            <a:ext cx="4067599" cy="260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00" y="1907663"/>
            <a:ext cx="4286250" cy="2105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Design University</a:t>
            </a:r>
            <a:endParaRPr/>
          </a:p>
        </p:txBody>
      </p:sp>
      <p:sp>
        <p:nvSpPr>
          <p:cNvPr id="124" name="Google Shape;12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Lunch Room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Mock up (planner5D)</a:t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30975" y="691075"/>
            <a:ext cx="3101325" cy="232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2800" y="2508225"/>
            <a:ext cx="3058128" cy="2131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 Surrounded by Moat</a:t>
            </a: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077" y="1505875"/>
            <a:ext cx="5261226" cy="2948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4"/>
          <p:cNvSpPr txBox="1"/>
          <p:nvPr/>
        </p:nvSpPr>
        <p:spPr>
          <a:xfrm>
            <a:off x="459875" y="1238125"/>
            <a:ext cx="2999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en">
                <a:solidFill>
                  <a:srgbClr val="FFFFFF"/>
                </a:solidFill>
              </a:rPr>
              <a:t>Peaceful park for the nearby University students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Hardware Store </a:t>
            </a:r>
            <a:r>
              <a:rPr lang="en"/>
              <a:t>Floor Plan</a:t>
            </a:r>
            <a:endParaRPr/>
          </a:p>
        </p:txBody>
      </p:sp>
      <p:sp>
        <p:nvSpPr>
          <p:cNvPr id="139" name="Google Shape;139;p25"/>
          <p:cNvSpPr txBox="1"/>
          <p:nvPr>
            <p:ph idx="1" type="body"/>
          </p:nvPr>
        </p:nvSpPr>
        <p:spPr>
          <a:xfrm>
            <a:off x="311700" y="1152475"/>
            <a:ext cx="2979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Various computer parts located on shelves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Self-checkout registers near entrance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Loading dock near entrance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Computers are displayed in the center</a:t>
            </a: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1204" y="1152475"/>
            <a:ext cx="5541098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/>
          <p:nvPr>
            <p:ph type="title"/>
          </p:nvPr>
        </p:nvSpPr>
        <p:spPr>
          <a:xfrm>
            <a:off x="268825" y="16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Library and Innovation Room </a:t>
            </a:r>
            <a:endParaRPr/>
          </a:p>
        </p:txBody>
      </p:sp>
      <p:sp>
        <p:nvSpPr>
          <p:cNvPr id="146" name="Google Shape;146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798500"/>
            <a:ext cx="3905250" cy="412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1373963"/>
            <a:ext cx="4422175" cy="297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Computer Hardware Store 3D Model</a:t>
            </a:r>
            <a:endParaRPr/>
          </a:p>
        </p:txBody>
      </p:sp>
      <p:pic>
        <p:nvPicPr>
          <p:cNvPr id="154" name="Google Shape;15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09950" y="1017725"/>
            <a:ext cx="5524100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Floor Plan</a:t>
            </a:r>
            <a:endParaRPr/>
          </a:p>
        </p:txBody>
      </p:sp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300" y="1017725"/>
            <a:ext cx="5918242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Hospital 3D Model</a:t>
            </a:r>
            <a:endParaRPr/>
          </a:p>
        </p:txBody>
      </p:sp>
      <p:pic>
        <p:nvPicPr>
          <p:cNvPr id="166" name="Google Shape;16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013" y="1017725"/>
            <a:ext cx="7023968" cy="3820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Two-Story Collaboration Center and Cafe</a:t>
            </a:r>
            <a:endParaRPr/>
          </a:p>
        </p:txBody>
      </p:sp>
      <p:pic>
        <p:nvPicPr>
          <p:cNvPr id="172" name="Google Shape;17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4175" y="1017725"/>
            <a:ext cx="3456200" cy="345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500" y="1017725"/>
            <a:ext cx="3014145" cy="18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5775" y="2860125"/>
            <a:ext cx="2689600" cy="1788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Parking Garage 3D Model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ground level </a:t>
            </a:r>
            <a:r>
              <a:rPr lang="en"/>
              <a:t>entrance</a:t>
            </a:r>
            <a:r>
              <a:rPr lang="en"/>
              <a:t> and exit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Areas in</a:t>
            </a:r>
            <a:r>
              <a:rPr lang="en"/>
              <a:t>accessible</a:t>
            </a:r>
            <a:r>
              <a:rPr lang="en"/>
              <a:t> to motor vehicles reserved for bikes/scooters</a:t>
            </a:r>
            <a:endParaRPr/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975" y="2100575"/>
            <a:ext cx="6827325" cy="28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735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Sprint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members signed up for Trello and created a board (Leonville)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Leon (Product Owner) - Presented idea for city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Team Questions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Click me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01650" y="1952700"/>
            <a:ext cx="3469725" cy="24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Learning how to use Planner5D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Time management - Not spending too much time on one asset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Partitioning tasks evenly</a:t>
            </a:r>
            <a:endParaRPr sz="20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Used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Draw.IO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Planner5D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Google Images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Con.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32" y="0"/>
            <a:ext cx="905273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420"/>
              <a:t>Epic </a:t>
            </a:r>
            <a:endParaRPr sz="3420"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93700" lvl="0" marL="457200" rtl="0" algn="l">
              <a:spcBef>
                <a:spcPts val="0"/>
              </a:spcBef>
              <a:spcAft>
                <a:spcPts val="0"/>
              </a:spcAft>
              <a:buSzPts val="2600"/>
              <a:buChar char="●"/>
            </a:pPr>
            <a:r>
              <a:rPr lang="en" sz="2600"/>
              <a:t>User stories</a:t>
            </a:r>
            <a:r>
              <a:rPr lang="en" sz="2600"/>
              <a:t> for the product included:</a:t>
            </a:r>
            <a:endParaRPr sz="2600"/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A city with a population of 150,000</a:t>
            </a:r>
            <a:endParaRPr sz="1750"/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A University with looks </a:t>
            </a:r>
            <a:r>
              <a:rPr lang="en" sz="1750"/>
              <a:t>similar</a:t>
            </a:r>
            <a:r>
              <a:rPr lang="en" sz="1750"/>
              <a:t> to Hogwarts</a:t>
            </a:r>
            <a:endParaRPr sz="1750"/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A bus stop for each building listed</a:t>
            </a:r>
            <a:endParaRPr sz="1750"/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A hospital in the center of the city </a:t>
            </a:r>
            <a:endParaRPr sz="1750"/>
          </a:p>
          <a:p>
            <a:pPr indent="-339725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○"/>
            </a:pPr>
            <a:r>
              <a:rPr lang="en" sz="1750"/>
              <a:t>K-12 &amp; University adjacent to hospital and equidistant</a:t>
            </a:r>
            <a:endParaRPr sz="175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Epic Continued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Computer hardware store (close to University)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story building with 13 offices 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Story Building to be parking garage </a:t>
            </a:r>
            <a:endParaRPr/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Hospital with helicopter pad</a:t>
            </a:r>
            <a:endParaRPr sz="1750"/>
          </a:p>
          <a:p>
            <a:pPr indent="-33972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50"/>
              <a:buChar char="●"/>
            </a:pPr>
            <a:r>
              <a:rPr lang="en" sz="1750"/>
              <a:t>Two parks ( one in University surrounded by moat &amp; one for k-12 public school)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of Leonville Prototype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777600" y="-1448576"/>
            <a:ext cx="3588799" cy="85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475500" y="1042425"/>
            <a:ext cx="8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/>
              <a:t>Red Marks - Bus Stops</a:t>
            </a:r>
            <a:endParaRPr sz="7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WireFrame of Leonville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3100" u="sng">
                <a:solidFill>
                  <a:schemeClr val="hlink"/>
                </a:solidFill>
                <a:hlinkClick r:id="rId3"/>
              </a:rPr>
              <a:t>Click me</a:t>
            </a:r>
            <a:endParaRPr sz="3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150025" y="316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Education K-12 Design</a:t>
            </a:r>
            <a:endParaRPr/>
          </a:p>
        </p:txBody>
      </p:sp>
      <p:pic>
        <p:nvPicPr>
          <p:cNvPr id="101" name="Google Shape;10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6185088" y="1919275"/>
            <a:ext cx="3152775" cy="253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025" y="1609725"/>
            <a:ext cx="6140049" cy="30795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0"/>
          <p:cNvSpPr txBox="1"/>
          <p:nvPr/>
        </p:nvSpPr>
        <p:spPr>
          <a:xfrm>
            <a:off x="246450" y="889150"/>
            <a:ext cx="1125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5"/>
              </a:rPr>
              <a:t>3D Model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K-12 Park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152475"/>
            <a:ext cx="319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Swings and tricycles 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Fenced in for younger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</a:t>
            </a:r>
            <a:r>
              <a:rPr lang="en"/>
              <a:t>tudents’ </a:t>
            </a:r>
            <a:r>
              <a:rPr lang="en"/>
              <a:t>safety</a:t>
            </a: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5900" y="1371800"/>
            <a:ext cx="5396675" cy="3021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